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E08C91-DCC8-4E76-B23F-B126A75B3481}" type="doc">
      <dgm:prSet loTypeId="urn:microsoft.com/office/officeart/2008/layout/AccentedPicture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D3C1DE5B-C9AD-40AA-A72A-A0E0D16A73B8}">
      <dgm:prSet/>
      <dgm:spPr/>
      <dgm:t>
        <a:bodyPr/>
        <a:lstStyle/>
        <a:p>
          <a:pPr rtl="0"/>
          <a:r>
            <a:rPr lang="ru-RU" dirty="0" smtClean="0"/>
            <a:t>Сервер</a:t>
          </a:r>
          <a:endParaRPr lang="ru-RU" dirty="0"/>
        </a:p>
      </dgm:t>
    </dgm:pt>
    <dgm:pt modelId="{FB6D92E4-189B-46E6-86A6-A04229F420DC}" type="parTrans" cxnId="{3D47D662-C4E1-4736-8EA7-59530BD2AFB1}">
      <dgm:prSet/>
      <dgm:spPr/>
      <dgm:t>
        <a:bodyPr/>
        <a:lstStyle/>
        <a:p>
          <a:endParaRPr lang="ru-RU"/>
        </a:p>
      </dgm:t>
    </dgm:pt>
    <dgm:pt modelId="{A88CCFBD-0FE6-4F0C-BDDA-815312EBA2A9}" type="sibTrans" cxnId="{3D47D662-C4E1-4736-8EA7-59530BD2AFB1}">
      <dgm:prSet/>
      <dgm:spPr/>
      <dgm:t>
        <a:bodyPr/>
        <a:lstStyle/>
        <a:p>
          <a:endParaRPr lang="ru-RU"/>
        </a:p>
      </dgm:t>
    </dgm:pt>
    <dgm:pt modelId="{569C6A59-8224-41BF-9AFF-617CDB3B696E}">
      <dgm:prSet/>
      <dgm:spPr/>
      <dgm:t>
        <a:bodyPr/>
        <a:lstStyle/>
        <a:p>
          <a:pPr rtl="0"/>
          <a:r>
            <a:rPr lang="ru-RU" dirty="0" smtClean="0"/>
            <a:t>Хостинг</a:t>
          </a:r>
          <a:endParaRPr lang="ru-RU" dirty="0"/>
        </a:p>
      </dgm:t>
    </dgm:pt>
    <dgm:pt modelId="{9D42E33C-2CD1-4200-99AF-36404FF9404B}" type="parTrans" cxnId="{60A35988-1CAB-4EF1-A882-915F8F97B1A2}">
      <dgm:prSet/>
      <dgm:spPr/>
      <dgm:t>
        <a:bodyPr/>
        <a:lstStyle/>
        <a:p>
          <a:endParaRPr lang="ru-RU"/>
        </a:p>
      </dgm:t>
    </dgm:pt>
    <dgm:pt modelId="{E383FA48-2A74-48D6-B76B-AF96897C1B75}" type="sibTrans" cxnId="{60A35988-1CAB-4EF1-A882-915F8F97B1A2}">
      <dgm:prSet/>
      <dgm:spPr/>
      <dgm:t>
        <a:bodyPr/>
        <a:lstStyle/>
        <a:p>
          <a:endParaRPr lang="ru-RU"/>
        </a:p>
      </dgm:t>
    </dgm:pt>
    <dgm:pt modelId="{61D01CBD-D1DE-42C6-A06C-23135AF0C6DE}">
      <dgm:prSet/>
      <dgm:spPr/>
      <dgm:t>
        <a:bodyPr/>
        <a:lstStyle/>
        <a:p>
          <a:pPr rtl="0"/>
          <a:r>
            <a:rPr lang="ru-RU" dirty="0" smtClean="0"/>
            <a:t>Высокоскоростное соединение</a:t>
          </a:r>
          <a:endParaRPr lang="ru-RU" dirty="0"/>
        </a:p>
      </dgm:t>
    </dgm:pt>
    <dgm:pt modelId="{7A4877AE-8454-4CDE-A069-9A1F3DDCF31C}" type="parTrans" cxnId="{41460CAC-459F-4499-888D-0CD5F11A3D28}">
      <dgm:prSet/>
      <dgm:spPr/>
      <dgm:t>
        <a:bodyPr/>
        <a:lstStyle/>
        <a:p>
          <a:endParaRPr lang="ru-RU"/>
        </a:p>
      </dgm:t>
    </dgm:pt>
    <dgm:pt modelId="{1380DB33-0BB9-48C5-8974-A6D7D936F84C}" type="sibTrans" cxnId="{41460CAC-459F-4499-888D-0CD5F11A3D28}">
      <dgm:prSet/>
      <dgm:spPr/>
      <dgm:t>
        <a:bodyPr/>
        <a:lstStyle/>
        <a:p>
          <a:endParaRPr lang="ru-RU"/>
        </a:p>
      </dgm:t>
    </dgm:pt>
    <dgm:pt modelId="{826534DD-806D-4C3B-BF87-0E0FE8BBC87C}">
      <dgm:prSet/>
      <dgm:spPr/>
      <dgm:t>
        <a:bodyPr/>
        <a:lstStyle/>
        <a:p>
          <a:pPr rtl="0"/>
          <a:r>
            <a:rPr lang="ru-RU" dirty="0" smtClean="0"/>
            <a:t>Библиотека </a:t>
          </a:r>
          <a:r>
            <a:rPr lang="en-US" dirty="0" smtClean="0"/>
            <a:t>Python</a:t>
          </a:r>
          <a:endParaRPr lang="ru-RU" dirty="0"/>
        </a:p>
      </dgm:t>
    </dgm:pt>
    <dgm:pt modelId="{457BCF9C-4AD4-4D64-AF06-693451489EC5}" type="parTrans" cxnId="{9EC2687E-A2D6-470C-9275-DF96B596A95D}">
      <dgm:prSet/>
      <dgm:spPr/>
      <dgm:t>
        <a:bodyPr/>
        <a:lstStyle/>
        <a:p>
          <a:endParaRPr lang="ru-RU"/>
        </a:p>
      </dgm:t>
    </dgm:pt>
    <dgm:pt modelId="{5A3C3B4A-85E3-4D6F-9C4C-7DD4DAFCA77F}" type="sibTrans" cxnId="{9EC2687E-A2D6-470C-9275-DF96B596A95D}">
      <dgm:prSet/>
      <dgm:spPr/>
      <dgm:t>
        <a:bodyPr/>
        <a:lstStyle/>
        <a:p>
          <a:endParaRPr lang="ru-RU"/>
        </a:p>
      </dgm:t>
    </dgm:pt>
    <dgm:pt modelId="{457176AA-F3FB-4272-9FC8-A268924ADE61}">
      <dgm:prSet/>
      <dgm:spPr/>
      <dgm:t>
        <a:bodyPr/>
        <a:lstStyle/>
        <a:p>
          <a:pPr rtl="0"/>
          <a:r>
            <a:rPr lang="ru-RU" dirty="0" smtClean="0">
              <a:solidFill>
                <a:schemeClr val="tx1"/>
              </a:solidFill>
            </a:rPr>
            <a:t>ПМ</a:t>
          </a:r>
          <a:endParaRPr lang="ru-RU" dirty="0">
            <a:solidFill>
              <a:schemeClr val="tx1"/>
            </a:solidFill>
          </a:endParaRPr>
        </a:p>
      </dgm:t>
    </dgm:pt>
    <dgm:pt modelId="{2762DF38-0D54-4085-9F6D-5D4BF37F99CC}" type="sibTrans" cxnId="{CC89A650-5762-447B-87BD-FBD14E733263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</dgm:spPr>
      <dgm:t>
        <a:bodyPr/>
        <a:lstStyle/>
        <a:p>
          <a:endParaRPr lang="ru-RU"/>
        </a:p>
      </dgm:t>
    </dgm:pt>
    <dgm:pt modelId="{4E033904-C3DC-438E-B095-AF188BFB439B}" type="parTrans" cxnId="{CC89A650-5762-447B-87BD-FBD14E733263}">
      <dgm:prSet/>
      <dgm:spPr/>
      <dgm:t>
        <a:bodyPr/>
        <a:lstStyle/>
        <a:p>
          <a:endParaRPr lang="ru-RU"/>
        </a:p>
      </dgm:t>
    </dgm:pt>
    <dgm:pt modelId="{B377475E-F1C6-42C3-987B-B2ACA1530A3E}" type="pres">
      <dgm:prSet presAssocID="{D9E08C91-DCC8-4E76-B23F-B126A75B3481}" presName="Name0" presStyleCnt="0">
        <dgm:presLayoutVars>
          <dgm:dir/>
        </dgm:presLayoutVars>
      </dgm:prSet>
      <dgm:spPr/>
    </dgm:pt>
    <dgm:pt modelId="{9DA7FD86-8B5D-457C-B364-52DDBA39312F}" type="pres">
      <dgm:prSet presAssocID="{2762DF38-0D54-4085-9F6D-5D4BF37F99CC}" presName="picture_1" presStyleLbl="bgImgPlace1" presStyleIdx="0" presStyleCnt="1" custLinFactNeighborX="5051" custLinFactNeighborY="-1314"/>
      <dgm:spPr/>
    </dgm:pt>
    <dgm:pt modelId="{1A487128-CF50-4172-A3E1-FC311AA61742}" type="pres">
      <dgm:prSet presAssocID="{457176AA-F3FB-4272-9FC8-A268924ADE61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4641476-1AE5-4AFA-8CC4-8A23850D7396}" type="pres">
      <dgm:prSet presAssocID="{D9E08C91-DCC8-4E76-B23F-B126A75B3481}" presName="linV" presStyleCnt="0"/>
      <dgm:spPr/>
    </dgm:pt>
    <dgm:pt modelId="{6B3DCFB6-8C27-4165-9DE9-0582ACA85755}" type="pres">
      <dgm:prSet presAssocID="{826534DD-806D-4C3B-BF87-0E0FE8BBC87C}" presName="pair" presStyleCnt="0"/>
      <dgm:spPr/>
    </dgm:pt>
    <dgm:pt modelId="{12E5BED3-684C-46D5-B02A-EBABF056B614}" type="pres">
      <dgm:prSet presAssocID="{826534DD-806D-4C3B-BF87-0E0FE8BBC87C}" presName="spaceH" presStyleLbl="node1" presStyleIdx="0" presStyleCnt="0"/>
      <dgm:spPr/>
    </dgm:pt>
    <dgm:pt modelId="{5DBB1180-953E-49BD-A006-FE1541531673}" type="pres">
      <dgm:prSet presAssocID="{826534DD-806D-4C3B-BF87-0E0FE8BBC87C}" presName="desPictures" presStyleLbl="alignImgPlace1" presStyleIdx="0" presStyleCnt="4" custLinFactNeighborX="1644" custLinFactNeighborY="493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4379DF3A-C739-4015-BE5F-B3326D32D85F}" type="pres">
      <dgm:prSet presAssocID="{826534DD-806D-4C3B-BF87-0E0FE8BBC87C}" presName="desTextWrapper" presStyleCnt="0"/>
      <dgm:spPr/>
    </dgm:pt>
    <dgm:pt modelId="{E350D0CD-44ED-40D9-BBF2-1721CADA1B2E}" type="pres">
      <dgm:prSet presAssocID="{826534DD-806D-4C3B-BF87-0E0FE8BBC87C}" presName="desText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EA3B829-7660-4ED8-B398-097600CBF9D8}" type="pres">
      <dgm:prSet presAssocID="{5A3C3B4A-85E3-4D6F-9C4C-7DD4DAFCA77F}" presName="spaceV" presStyleCnt="0"/>
      <dgm:spPr/>
    </dgm:pt>
    <dgm:pt modelId="{E0E33FA6-03BE-461E-80B9-67F42603C0DD}" type="pres">
      <dgm:prSet presAssocID="{D3C1DE5B-C9AD-40AA-A72A-A0E0D16A73B8}" presName="pair" presStyleCnt="0"/>
      <dgm:spPr/>
    </dgm:pt>
    <dgm:pt modelId="{D6551EFF-F614-41CB-AD14-1D5EAFB996B9}" type="pres">
      <dgm:prSet presAssocID="{D3C1DE5B-C9AD-40AA-A72A-A0E0D16A73B8}" presName="spaceH" presStyleLbl="node1" presStyleIdx="0" presStyleCnt="0"/>
      <dgm:spPr/>
    </dgm:pt>
    <dgm:pt modelId="{1126CF75-AD31-43C7-B856-6266A197EBDA}" type="pres">
      <dgm:prSet presAssocID="{D3C1DE5B-C9AD-40AA-A72A-A0E0D16A73B8}" presName="desPictures" presStyleLbl="align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30449277-8656-4C0C-BD25-760369F3AC26}" type="pres">
      <dgm:prSet presAssocID="{D3C1DE5B-C9AD-40AA-A72A-A0E0D16A73B8}" presName="desTextWrapper" presStyleCnt="0"/>
      <dgm:spPr/>
    </dgm:pt>
    <dgm:pt modelId="{6EBE5DB8-7842-45FD-96AD-81C49438894A}" type="pres">
      <dgm:prSet presAssocID="{D3C1DE5B-C9AD-40AA-A72A-A0E0D16A73B8}" presName="desText" presStyleLbl="revTx" presStyleIdx="1" presStyleCnt="4">
        <dgm:presLayoutVars>
          <dgm:bulletEnabled val="1"/>
        </dgm:presLayoutVars>
      </dgm:prSet>
      <dgm:spPr/>
    </dgm:pt>
    <dgm:pt modelId="{89907BB6-BBC0-4C21-BB28-DD9C97034003}" type="pres">
      <dgm:prSet presAssocID="{A88CCFBD-0FE6-4F0C-BDDA-815312EBA2A9}" presName="spaceV" presStyleCnt="0"/>
      <dgm:spPr/>
    </dgm:pt>
    <dgm:pt modelId="{D80F645A-AB9B-43EF-9F57-12605BA30F6E}" type="pres">
      <dgm:prSet presAssocID="{569C6A59-8224-41BF-9AFF-617CDB3B696E}" presName="pair" presStyleCnt="0"/>
      <dgm:spPr/>
    </dgm:pt>
    <dgm:pt modelId="{61505032-098D-4EC2-9133-29B9441EDF34}" type="pres">
      <dgm:prSet presAssocID="{569C6A59-8224-41BF-9AFF-617CDB3B696E}" presName="spaceH" presStyleLbl="node1" presStyleIdx="0" presStyleCnt="0"/>
      <dgm:spPr/>
    </dgm:pt>
    <dgm:pt modelId="{15F4879D-9FD4-4EA9-8AAA-06C969EB0B37}" type="pres">
      <dgm:prSet presAssocID="{569C6A59-8224-41BF-9AFF-617CDB3B696E}" presName="desPictures" presStyleLbl="alignImgPlace1" presStyleIdx="2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E5C18EFF-7EC1-4523-B94B-7A0199779F05}" type="pres">
      <dgm:prSet presAssocID="{569C6A59-8224-41BF-9AFF-617CDB3B696E}" presName="desTextWrapper" presStyleCnt="0"/>
      <dgm:spPr/>
    </dgm:pt>
    <dgm:pt modelId="{6AAE8FE1-F1C6-4F1D-8EA7-E4909C829648}" type="pres">
      <dgm:prSet presAssocID="{569C6A59-8224-41BF-9AFF-617CDB3B696E}" presName="desText" presStyleLbl="revTx" presStyleIdx="2" presStyleCnt="4">
        <dgm:presLayoutVars>
          <dgm:bulletEnabled val="1"/>
        </dgm:presLayoutVars>
      </dgm:prSet>
      <dgm:spPr/>
    </dgm:pt>
    <dgm:pt modelId="{2553294C-E143-47CF-892F-CA05DC118A39}" type="pres">
      <dgm:prSet presAssocID="{E383FA48-2A74-48D6-B76B-AF96897C1B75}" presName="spaceV" presStyleCnt="0"/>
      <dgm:spPr/>
    </dgm:pt>
    <dgm:pt modelId="{A7A1C398-60C8-4503-BB0D-B01E7D3A84FA}" type="pres">
      <dgm:prSet presAssocID="{61D01CBD-D1DE-42C6-A06C-23135AF0C6DE}" presName="pair" presStyleCnt="0"/>
      <dgm:spPr/>
    </dgm:pt>
    <dgm:pt modelId="{E0E1A772-CBA8-4BC0-AA73-C4779F102376}" type="pres">
      <dgm:prSet presAssocID="{61D01CBD-D1DE-42C6-A06C-23135AF0C6DE}" presName="spaceH" presStyleLbl="node1" presStyleIdx="0" presStyleCnt="0"/>
      <dgm:spPr/>
    </dgm:pt>
    <dgm:pt modelId="{C5A55460-8511-46B1-ADE2-EE672AE2D0BE}" type="pres">
      <dgm:prSet presAssocID="{61D01CBD-D1DE-42C6-A06C-23135AF0C6DE}" presName="desPictures" presStyleLbl="alignImgPlace1" presStyleIdx="3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E610EEBE-3F2B-41B8-AC02-64978BE8B77D}" type="pres">
      <dgm:prSet presAssocID="{61D01CBD-D1DE-42C6-A06C-23135AF0C6DE}" presName="desTextWrapper" presStyleCnt="0"/>
      <dgm:spPr/>
    </dgm:pt>
    <dgm:pt modelId="{F798890C-5C99-41A0-89ED-A52932F261F8}" type="pres">
      <dgm:prSet presAssocID="{61D01CBD-D1DE-42C6-A06C-23135AF0C6DE}" presName="desText" presStyleLbl="revTx" presStyleIdx="3" presStyleCnt="4">
        <dgm:presLayoutVars>
          <dgm:bulletEnabled val="1"/>
        </dgm:presLayoutVars>
      </dgm:prSet>
      <dgm:spPr/>
    </dgm:pt>
    <dgm:pt modelId="{FCA581B4-51B8-4E08-BF38-D1F2314A3A0A}" type="pres">
      <dgm:prSet presAssocID="{D9E08C91-DCC8-4E76-B23F-B126A75B3481}" presName="maxNode" presStyleCnt="0"/>
      <dgm:spPr/>
    </dgm:pt>
    <dgm:pt modelId="{C0E60996-4C7D-48A8-9E76-4FFD965A1569}" type="pres">
      <dgm:prSet presAssocID="{D9E08C91-DCC8-4E76-B23F-B126A75B3481}" presName="Name33" presStyleCnt="0"/>
      <dgm:spPr/>
    </dgm:pt>
  </dgm:ptLst>
  <dgm:cxnLst>
    <dgm:cxn modelId="{65137084-273B-403C-90FA-609BAEF450BF}" type="presOf" srcId="{569C6A59-8224-41BF-9AFF-617CDB3B696E}" destId="{6AAE8FE1-F1C6-4F1D-8EA7-E4909C829648}" srcOrd="0" destOrd="0" presId="urn:microsoft.com/office/officeart/2008/layout/AccentedPicture"/>
    <dgm:cxn modelId="{9EC2687E-A2D6-470C-9275-DF96B596A95D}" srcId="{D9E08C91-DCC8-4E76-B23F-B126A75B3481}" destId="{826534DD-806D-4C3B-BF87-0E0FE8BBC87C}" srcOrd="1" destOrd="0" parTransId="{457BCF9C-4AD4-4D64-AF06-693451489EC5}" sibTransId="{5A3C3B4A-85E3-4D6F-9C4C-7DD4DAFCA77F}"/>
    <dgm:cxn modelId="{D2620797-8735-4E4E-8CAA-9F49F3D5DF8E}" type="presOf" srcId="{61D01CBD-D1DE-42C6-A06C-23135AF0C6DE}" destId="{F798890C-5C99-41A0-89ED-A52932F261F8}" srcOrd="0" destOrd="0" presId="urn:microsoft.com/office/officeart/2008/layout/AccentedPicture"/>
    <dgm:cxn modelId="{CC89A650-5762-447B-87BD-FBD14E733263}" srcId="{D9E08C91-DCC8-4E76-B23F-B126A75B3481}" destId="{457176AA-F3FB-4272-9FC8-A268924ADE61}" srcOrd="0" destOrd="0" parTransId="{4E033904-C3DC-438E-B095-AF188BFB439B}" sibTransId="{2762DF38-0D54-4085-9F6D-5D4BF37F99CC}"/>
    <dgm:cxn modelId="{60A35988-1CAB-4EF1-A882-915F8F97B1A2}" srcId="{D9E08C91-DCC8-4E76-B23F-B126A75B3481}" destId="{569C6A59-8224-41BF-9AFF-617CDB3B696E}" srcOrd="3" destOrd="0" parTransId="{9D42E33C-2CD1-4200-99AF-36404FF9404B}" sibTransId="{E383FA48-2A74-48D6-B76B-AF96897C1B75}"/>
    <dgm:cxn modelId="{811854E7-5F62-4746-8C8A-9A7C2D2F7882}" type="presOf" srcId="{D3C1DE5B-C9AD-40AA-A72A-A0E0D16A73B8}" destId="{6EBE5DB8-7842-45FD-96AD-81C49438894A}" srcOrd="0" destOrd="0" presId="urn:microsoft.com/office/officeart/2008/layout/AccentedPicture"/>
    <dgm:cxn modelId="{226FBDB9-372D-47DB-8D0E-D0E00BDF0E11}" type="presOf" srcId="{826534DD-806D-4C3B-BF87-0E0FE8BBC87C}" destId="{E350D0CD-44ED-40D9-BBF2-1721CADA1B2E}" srcOrd="0" destOrd="0" presId="urn:microsoft.com/office/officeart/2008/layout/AccentedPicture"/>
    <dgm:cxn modelId="{D028FAB5-4E7A-46EC-8DBB-E0633B0CA71D}" type="presOf" srcId="{D9E08C91-DCC8-4E76-B23F-B126A75B3481}" destId="{B377475E-F1C6-42C3-987B-B2ACA1530A3E}" srcOrd="0" destOrd="0" presId="urn:microsoft.com/office/officeart/2008/layout/AccentedPicture"/>
    <dgm:cxn modelId="{391FE007-4F56-4326-95BC-B3A2F8D72C0B}" type="presOf" srcId="{2762DF38-0D54-4085-9F6D-5D4BF37F99CC}" destId="{9DA7FD86-8B5D-457C-B364-52DDBA39312F}" srcOrd="0" destOrd="0" presId="urn:microsoft.com/office/officeart/2008/layout/AccentedPicture"/>
    <dgm:cxn modelId="{41460CAC-459F-4499-888D-0CD5F11A3D28}" srcId="{D9E08C91-DCC8-4E76-B23F-B126A75B3481}" destId="{61D01CBD-D1DE-42C6-A06C-23135AF0C6DE}" srcOrd="4" destOrd="0" parTransId="{7A4877AE-8454-4CDE-A069-9A1F3DDCF31C}" sibTransId="{1380DB33-0BB9-48C5-8974-A6D7D936F84C}"/>
    <dgm:cxn modelId="{E8345573-4F11-467A-94CC-90E7A73BD040}" type="presOf" srcId="{457176AA-F3FB-4272-9FC8-A268924ADE61}" destId="{1A487128-CF50-4172-A3E1-FC311AA61742}" srcOrd="0" destOrd="0" presId="urn:microsoft.com/office/officeart/2008/layout/AccentedPicture"/>
    <dgm:cxn modelId="{3D47D662-C4E1-4736-8EA7-59530BD2AFB1}" srcId="{D9E08C91-DCC8-4E76-B23F-B126A75B3481}" destId="{D3C1DE5B-C9AD-40AA-A72A-A0E0D16A73B8}" srcOrd="2" destOrd="0" parTransId="{FB6D92E4-189B-46E6-86A6-A04229F420DC}" sibTransId="{A88CCFBD-0FE6-4F0C-BDDA-815312EBA2A9}"/>
    <dgm:cxn modelId="{3AE1397E-4569-40E5-83C8-0A62B8BA9325}" type="presParOf" srcId="{B377475E-F1C6-42C3-987B-B2ACA1530A3E}" destId="{9DA7FD86-8B5D-457C-B364-52DDBA39312F}" srcOrd="0" destOrd="0" presId="urn:microsoft.com/office/officeart/2008/layout/AccentedPicture"/>
    <dgm:cxn modelId="{C04F7B2B-2171-435F-8004-B92E47F2307E}" type="presParOf" srcId="{B377475E-F1C6-42C3-987B-B2ACA1530A3E}" destId="{1A487128-CF50-4172-A3E1-FC311AA61742}" srcOrd="1" destOrd="0" presId="urn:microsoft.com/office/officeart/2008/layout/AccentedPicture"/>
    <dgm:cxn modelId="{6CE171D8-C256-40D7-B001-42793A8D0D96}" type="presParOf" srcId="{B377475E-F1C6-42C3-987B-B2ACA1530A3E}" destId="{E4641476-1AE5-4AFA-8CC4-8A23850D7396}" srcOrd="2" destOrd="0" presId="urn:microsoft.com/office/officeart/2008/layout/AccentedPicture"/>
    <dgm:cxn modelId="{E49E8068-0E88-44AE-B260-F2A8871E6EE2}" type="presParOf" srcId="{E4641476-1AE5-4AFA-8CC4-8A23850D7396}" destId="{6B3DCFB6-8C27-4165-9DE9-0582ACA85755}" srcOrd="0" destOrd="0" presId="urn:microsoft.com/office/officeart/2008/layout/AccentedPicture"/>
    <dgm:cxn modelId="{598BC997-80E5-4E7A-B511-C604089A3E59}" type="presParOf" srcId="{6B3DCFB6-8C27-4165-9DE9-0582ACA85755}" destId="{12E5BED3-684C-46D5-B02A-EBABF056B614}" srcOrd="0" destOrd="0" presId="urn:microsoft.com/office/officeart/2008/layout/AccentedPicture"/>
    <dgm:cxn modelId="{646A66C4-E7D3-4E19-817B-E29BC16025C5}" type="presParOf" srcId="{6B3DCFB6-8C27-4165-9DE9-0582ACA85755}" destId="{5DBB1180-953E-49BD-A006-FE1541531673}" srcOrd="1" destOrd="0" presId="urn:microsoft.com/office/officeart/2008/layout/AccentedPicture"/>
    <dgm:cxn modelId="{40B617F0-6996-4182-8C41-8946C0773A6A}" type="presParOf" srcId="{6B3DCFB6-8C27-4165-9DE9-0582ACA85755}" destId="{4379DF3A-C739-4015-BE5F-B3326D32D85F}" srcOrd="2" destOrd="0" presId="urn:microsoft.com/office/officeart/2008/layout/AccentedPicture"/>
    <dgm:cxn modelId="{8642D308-C3C9-4195-B884-0E159E8137B0}" type="presParOf" srcId="{4379DF3A-C739-4015-BE5F-B3326D32D85F}" destId="{E350D0CD-44ED-40D9-BBF2-1721CADA1B2E}" srcOrd="0" destOrd="0" presId="urn:microsoft.com/office/officeart/2008/layout/AccentedPicture"/>
    <dgm:cxn modelId="{A9BFDE5C-B14A-4F1E-AD00-61F540BAD4EA}" type="presParOf" srcId="{E4641476-1AE5-4AFA-8CC4-8A23850D7396}" destId="{8EA3B829-7660-4ED8-B398-097600CBF9D8}" srcOrd="1" destOrd="0" presId="urn:microsoft.com/office/officeart/2008/layout/AccentedPicture"/>
    <dgm:cxn modelId="{0FC43D5B-FC84-4C39-BA3E-4F1D11FD91D4}" type="presParOf" srcId="{E4641476-1AE5-4AFA-8CC4-8A23850D7396}" destId="{E0E33FA6-03BE-461E-80B9-67F42603C0DD}" srcOrd="2" destOrd="0" presId="urn:microsoft.com/office/officeart/2008/layout/AccentedPicture"/>
    <dgm:cxn modelId="{1A48DB00-E8A6-4C98-A521-4E14F5C34FCD}" type="presParOf" srcId="{E0E33FA6-03BE-461E-80B9-67F42603C0DD}" destId="{D6551EFF-F614-41CB-AD14-1D5EAFB996B9}" srcOrd="0" destOrd="0" presId="urn:microsoft.com/office/officeart/2008/layout/AccentedPicture"/>
    <dgm:cxn modelId="{029F1DE4-D8DF-41CB-A575-042C03E3EAA2}" type="presParOf" srcId="{E0E33FA6-03BE-461E-80B9-67F42603C0DD}" destId="{1126CF75-AD31-43C7-B856-6266A197EBDA}" srcOrd="1" destOrd="0" presId="urn:microsoft.com/office/officeart/2008/layout/AccentedPicture"/>
    <dgm:cxn modelId="{9E663906-0AEF-4895-8BBE-DBEBAD231684}" type="presParOf" srcId="{E0E33FA6-03BE-461E-80B9-67F42603C0DD}" destId="{30449277-8656-4C0C-BD25-760369F3AC26}" srcOrd="2" destOrd="0" presId="urn:microsoft.com/office/officeart/2008/layout/AccentedPicture"/>
    <dgm:cxn modelId="{39EAAFD7-DC37-4277-A908-4FC661456717}" type="presParOf" srcId="{30449277-8656-4C0C-BD25-760369F3AC26}" destId="{6EBE5DB8-7842-45FD-96AD-81C49438894A}" srcOrd="0" destOrd="0" presId="urn:microsoft.com/office/officeart/2008/layout/AccentedPicture"/>
    <dgm:cxn modelId="{BA695A3B-2AB1-4DBE-8048-3B6A121DEEE0}" type="presParOf" srcId="{E4641476-1AE5-4AFA-8CC4-8A23850D7396}" destId="{89907BB6-BBC0-4C21-BB28-DD9C97034003}" srcOrd="3" destOrd="0" presId="urn:microsoft.com/office/officeart/2008/layout/AccentedPicture"/>
    <dgm:cxn modelId="{47F01614-A6AE-4CCA-99EE-50F3B9CB49F0}" type="presParOf" srcId="{E4641476-1AE5-4AFA-8CC4-8A23850D7396}" destId="{D80F645A-AB9B-43EF-9F57-12605BA30F6E}" srcOrd="4" destOrd="0" presId="urn:microsoft.com/office/officeart/2008/layout/AccentedPicture"/>
    <dgm:cxn modelId="{1741FDFE-48D2-4EA9-9E03-1A208BB17E4B}" type="presParOf" srcId="{D80F645A-AB9B-43EF-9F57-12605BA30F6E}" destId="{61505032-098D-4EC2-9133-29B9441EDF34}" srcOrd="0" destOrd="0" presId="urn:microsoft.com/office/officeart/2008/layout/AccentedPicture"/>
    <dgm:cxn modelId="{70E2A61E-6BCD-464F-90E1-FBED7292D249}" type="presParOf" srcId="{D80F645A-AB9B-43EF-9F57-12605BA30F6E}" destId="{15F4879D-9FD4-4EA9-8AAA-06C969EB0B37}" srcOrd="1" destOrd="0" presId="urn:microsoft.com/office/officeart/2008/layout/AccentedPicture"/>
    <dgm:cxn modelId="{1F96D896-0B87-43BD-A928-10F5FD62AF69}" type="presParOf" srcId="{D80F645A-AB9B-43EF-9F57-12605BA30F6E}" destId="{E5C18EFF-7EC1-4523-B94B-7A0199779F05}" srcOrd="2" destOrd="0" presId="urn:microsoft.com/office/officeart/2008/layout/AccentedPicture"/>
    <dgm:cxn modelId="{C2A03FD5-10B9-4BB0-BA95-33B0C183BA54}" type="presParOf" srcId="{E5C18EFF-7EC1-4523-B94B-7A0199779F05}" destId="{6AAE8FE1-F1C6-4F1D-8EA7-E4909C829648}" srcOrd="0" destOrd="0" presId="urn:microsoft.com/office/officeart/2008/layout/AccentedPicture"/>
    <dgm:cxn modelId="{38317EF4-4450-4475-9E5C-88467646BE4B}" type="presParOf" srcId="{E4641476-1AE5-4AFA-8CC4-8A23850D7396}" destId="{2553294C-E143-47CF-892F-CA05DC118A39}" srcOrd="5" destOrd="0" presId="urn:microsoft.com/office/officeart/2008/layout/AccentedPicture"/>
    <dgm:cxn modelId="{FA01130E-AD3F-4B18-B957-1A52C1DF25DA}" type="presParOf" srcId="{E4641476-1AE5-4AFA-8CC4-8A23850D7396}" destId="{A7A1C398-60C8-4503-BB0D-B01E7D3A84FA}" srcOrd="6" destOrd="0" presId="urn:microsoft.com/office/officeart/2008/layout/AccentedPicture"/>
    <dgm:cxn modelId="{BDCD1C6D-76DD-4868-96C2-A3E169CBCE88}" type="presParOf" srcId="{A7A1C398-60C8-4503-BB0D-B01E7D3A84FA}" destId="{E0E1A772-CBA8-4BC0-AA73-C4779F102376}" srcOrd="0" destOrd="0" presId="urn:microsoft.com/office/officeart/2008/layout/AccentedPicture"/>
    <dgm:cxn modelId="{03AFB577-442B-43AB-8541-C5093EC21B2F}" type="presParOf" srcId="{A7A1C398-60C8-4503-BB0D-B01E7D3A84FA}" destId="{C5A55460-8511-46B1-ADE2-EE672AE2D0BE}" srcOrd="1" destOrd="0" presId="urn:microsoft.com/office/officeart/2008/layout/AccentedPicture"/>
    <dgm:cxn modelId="{EC9BF2C9-9437-40ED-AD1A-A217BE6FBA60}" type="presParOf" srcId="{A7A1C398-60C8-4503-BB0D-B01E7D3A84FA}" destId="{E610EEBE-3F2B-41B8-AC02-64978BE8B77D}" srcOrd="2" destOrd="0" presId="urn:microsoft.com/office/officeart/2008/layout/AccentedPicture"/>
    <dgm:cxn modelId="{8A824F9C-42CA-40E7-AB0B-28EEC4F495A3}" type="presParOf" srcId="{E610EEBE-3F2B-41B8-AC02-64978BE8B77D}" destId="{F798890C-5C99-41A0-89ED-A52932F261F8}" srcOrd="0" destOrd="0" presId="urn:microsoft.com/office/officeart/2008/layout/AccentedPicture"/>
    <dgm:cxn modelId="{DB814E97-6DF9-45F6-9DFC-61D63D74E236}" type="presParOf" srcId="{B377475E-F1C6-42C3-987B-B2ACA1530A3E}" destId="{FCA581B4-51B8-4E08-BF38-D1F2314A3A0A}" srcOrd="3" destOrd="0" presId="urn:microsoft.com/office/officeart/2008/layout/AccentedPicture"/>
    <dgm:cxn modelId="{5DD6D50E-2743-482D-91F8-D33CBDE87892}" type="presParOf" srcId="{FCA581B4-51B8-4E08-BF38-D1F2314A3A0A}" destId="{C0E60996-4C7D-48A8-9E76-4FFD965A1569}" srcOrd="0" destOrd="0" presId="urn:microsoft.com/office/officeart/2008/layout/Accented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7FD86-8B5D-457C-B364-52DDBA39312F}">
      <dsp:nvSpPr>
        <dsp:cNvPr id="0" name=""/>
        <dsp:cNvSpPr/>
      </dsp:nvSpPr>
      <dsp:spPr>
        <a:xfrm>
          <a:off x="195596" y="149305"/>
          <a:ext cx="3124829" cy="3985752"/>
        </a:xfrm>
        <a:prstGeom prst="round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4000" r="-14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487128-CF50-4172-A3E1-FC311AA61742}">
      <dsp:nvSpPr>
        <dsp:cNvPr id="0" name=""/>
        <dsp:cNvSpPr/>
      </dsp:nvSpPr>
      <dsp:spPr>
        <a:xfrm>
          <a:off x="162754" y="1636548"/>
          <a:ext cx="2406118" cy="239145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0" tIns="165100" rIns="165100" bIns="165100" numCol="1" spcCol="1270" anchor="b" anchorCtr="0">
          <a:noAutofit/>
        </a:bodyPr>
        <a:lstStyle/>
        <a:p>
          <a:pPr lvl="0" algn="l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6500" kern="1200" dirty="0" smtClean="0">
              <a:solidFill>
                <a:schemeClr val="tx1"/>
              </a:solidFill>
            </a:rPr>
            <a:t>ПМ</a:t>
          </a:r>
          <a:endParaRPr lang="ru-RU" sz="6500" kern="1200" dirty="0">
            <a:solidFill>
              <a:schemeClr val="tx1"/>
            </a:solidFill>
          </a:endParaRPr>
        </a:p>
      </dsp:txBody>
      <dsp:txXfrm>
        <a:off x="162754" y="1636548"/>
        <a:ext cx="2406118" cy="2391451"/>
      </dsp:txXfrm>
    </dsp:sp>
    <dsp:sp modelId="{5DBB1180-953E-49BD-A006-FE1541531673}">
      <dsp:nvSpPr>
        <dsp:cNvPr id="0" name=""/>
        <dsp:cNvSpPr/>
      </dsp:nvSpPr>
      <dsp:spPr>
        <a:xfrm>
          <a:off x="2696074" y="49981"/>
          <a:ext cx="964754" cy="96475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50D0CD-44ED-40D9-BBF2-1721CADA1B2E}">
      <dsp:nvSpPr>
        <dsp:cNvPr id="0" name=""/>
        <dsp:cNvSpPr/>
      </dsp:nvSpPr>
      <dsp:spPr>
        <a:xfrm>
          <a:off x="3644968" y="2390"/>
          <a:ext cx="1715125" cy="964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4064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Библиотека </a:t>
          </a:r>
          <a:r>
            <a:rPr lang="en-US" sz="1600" kern="1200" dirty="0" smtClean="0"/>
            <a:t>Python</a:t>
          </a:r>
          <a:endParaRPr lang="ru-RU" sz="1600" kern="1200" dirty="0"/>
        </a:p>
      </dsp:txBody>
      <dsp:txXfrm>
        <a:off x="3644968" y="2390"/>
        <a:ext cx="1715125" cy="964754"/>
      </dsp:txXfrm>
    </dsp:sp>
    <dsp:sp modelId="{1126CF75-AD31-43C7-B856-6266A197EBDA}">
      <dsp:nvSpPr>
        <dsp:cNvPr id="0" name=""/>
        <dsp:cNvSpPr/>
      </dsp:nvSpPr>
      <dsp:spPr>
        <a:xfrm>
          <a:off x="2680213" y="1140800"/>
          <a:ext cx="964754" cy="96475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BE5DB8-7842-45FD-96AD-81C49438894A}">
      <dsp:nvSpPr>
        <dsp:cNvPr id="0" name=""/>
        <dsp:cNvSpPr/>
      </dsp:nvSpPr>
      <dsp:spPr>
        <a:xfrm>
          <a:off x="3644968" y="1140800"/>
          <a:ext cx="1715125" cy="964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4064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Сервер</a:t>
          </a:r>
          <a:endParaRPr lang="ru-RU" sz="1600" kern="1200" dirty="0"/>
        </a:p>
      </dsp:txBody>
      <dsp:txXfrm>
        <a:off x="3644968" y="1140800"/>
        <a:ext cx="1715125" cy="964754"/>
      </dsp:txXfrm>
    </dsp:sp>
    <dsp:sp modelId="{15F4879D-9FD4-4EA9-8AAA-06C969EB0B37}">
      <dsp:nvSpPr>
        <dsp:cNvPr id="0" name=""/>
        <dsp:cNvSpPr/>
      </dsp:nvSpPr>
      <dsp:spPr>
        <a:xfrm>
          <a:off x="2680213" y="2279210"/>
          <a:ext cx="964754" cy="96475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AE8FE1-F1C6-4F1D-8EA7-E4909C829648}">
      <dsp:nvSpPr>
        <dsp:cNvPr id="0" name=""/>
        <dsp:cNvSpPr/>
      </dsp:nvSpPr>
      <dsp:spPr>
        <a:xfrm>
          <a:off x="3644968" y="2279210"/>
          <a:ext cx="1715125" cy="964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4064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Хостинг</a:t>
          </a:r>
          <a:endParaRPr lang="ru-RU" sz="1600" kern="1200" dirty="0"/>
        </a:p>
      </dsp:txBody>
      <dsp:txXfrm>
        <a:off x="3644968" y="2279210"/>
        <a:ext cx="1715125" cy="964754"/>
      </dsp:txXfrm>
    </dsp:sp>
    <dsp:sp modelId="{C5A55460-8511-46B1-ADE2-EE672AE2D0BE}">
      <dsp:nvSpPr>
        <dsp:cNvPr id="0" name=""/>
        <dsp:cNvSpPr/>
      </dsp:nvSpPr>
      <dsp:spPr>
        <a:xfrm>
          <a:off x="2680213" y="3417621"/>
          <a:ext cx="964754" cy="96475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98890C-5C99-41A0-89ED-A52932F261F8}">
      <dsp:nvSpPr>
        <dsp:cNvPr id="0" name=""/>
        <dsp:cNvSpPr/>
      </dsp:nvSpPr>
      <dsp:spPr>
        <a:xfrm>
          <a:off x="3644968" y="3417621"/>
          <a:ext cx="1715125" cy="964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20320" rIns="40640" bIns="2032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 smtClean="0"/>
            <a:t>Высокоскоростное соединение</a:t>
          </a:r>
          <a:endParaRPr lang="ru-RU" sz="1600" kern="1200" dirty="0"/>
        </a:p>
      </dsp:txBody>
      <dsp:txXfrm>
        <a:off x="3644968" y="3417621"/>
        <a:ext cx="1715125" cy="9647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ccentedPicture">
  <dgm:title val=""/>
  <dgm:desc val=""/>
  <dgm:catLst>
    <dgm:cat type="picture" pri="1000"/>
    <dgm:cat type="pictureconver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</dgm:varLst>
    <dgm:alg type="composite"/>
    <dgm:shape xmlns:r="http://schemas.openxmlformats.org/officeDocument/2006/relationships" r:blip="">
      <dgm:adjLst/>
    </dgm:shape>
    <dgm:choose name="Name1">
      <dgm:if name="Name2" axis="ch" ptType="node" func="cnt" op="lte" val="1">
        <dgm:constrLst>
          <dgm:constr type="h" for="ch" forName="picture_1" refType="h"/>
          <dgm:constr type="w" for="ch" forName="picture_1" refType="h" refFor="ch" refForName="picture_1" op="equ" fact="0.784"/>
          <dgm:constr type="l" for="ch" forName="picture_1"/>
          <dgm:constr type="t" for="ch" forName="picture_1"/>
          <dgm:constr type="w" for="ch" forName="text_1" refType="w" refFor="ch" refForName="picture_1" fact="0.77"/>
          <dgm:constr type="h" for="ch" forName="text_1" refType="h" refFor="ch" refForName="picture_1" fact="0.6"/>
          <dgm:constr type="l" for="ch" forName="text_1" refType="w" refFor="ch" refForName="picture_1" fact="0.04"/>
          <dgm:constr type="t" for="ch" forName="text_1" refType="h" refFor="ch" refForName="picture_1" fact="0.4"/>
        </dgm:constrLst>
      </dgm:if>
      <dgm:if name="Name3" axis="ch" ptType="node" func="cnt" op="lte" val="5">
        <dgm:choose name="Name4">
          <dgm:if name="Name5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6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if>
      <dgm:else name="Name7">
        <dgm:choose name="Name8">
          <dgm:if name="Name9" func="var" arg="dir" op="equ" val="norm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l" for="ch" forName="picture_1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l" for="ch" forName="text_1" refType="w" refFor="ch" refForName="picture_1" fact="0.04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r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l" for="ch" forName="maxNode" refType="r" refFor="ch" refForName="picture_1"/>
              <dgm:constr type="lOff" for="ch" forName="maxNode" refType="h" refFor="des" refForName="pair" fact="0.5"/>
              <dgm:constr type="r" for="ch" forName="maxNode" refType="w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if>
          <dgm:else name="Name10">
            <dgm:constrLst>
              <dgm:constr type="h" for="ch" forName="picture_1" refType="h" fact="0.909"/>
              <dgm:constr type="w" for="ch" forName="picture_1" refType="h" refFor="ch" refForName="picture_1" op="equ" fact="0.784"/>
              <dgm:constr type="r" for="ch" forName="picture_1" refType="w"/>
              <dgm:constr type="t" for="ch" forName="picture_1" refType="h" refFor="ch" refForName="picture_1" fact="0.05"/>
              <dgm:constr type="w" for="ch" forName="picture_1" refType="w" op="lte" fact="0.588"/>
              <dgm:constr type="w" for="ch" forName="text_1" refType="w" refFor="ch" refForName="picture_1" fact="0.77"/>
              <dgm:constr type="h" for="ch" forName="text_1" refType="h" refFor="ch" refForName="picture_1" fact="0.6"/>
              <dgm:constr type="r" for="ch" forName="text_1" refType="w"/>
              <dgm:constr type="t" for="ch" forName="text_1" refType="h" refFor="ch" refForName="picture_1" fact="0.41"/>
              <dgm:constr type="w" for="ch" forName="linV" refType="w"/>
              <dgm:constr type="h" for="ch" forName="linV" refType="h" refFor="ch" refForName="picture_1" fact="1.1"/>
              <dgm:constr type="l" for="ch" forName="linV"/>
              <dgm:constr type="t" for="ch" forName="linV"/>
              <dgm:constr type="userC" for="des" forName="pair" refType="l" refFor="ch" refForName="picture_1"/>
              <dgm:constr type="h" for="des" forName="pair" refType="h" refFor="ch" refForName="picture_1" fact="0.27"/>
              <dgm:constr type="h" for="des" forName="spaceV" refType="h" refFor="ch" refForName="picture_1" fact="0.0486"/>
              <dgm:constr type="r" for="ch" forName="maxNode" refType="l" refFor="ch" refForName="picture_1"/>
              <dgm:constr type="rOff" for="ch" forName="maxNode" refType="h" refFor="des" refForName="pair" fact="-0.5"/>
              <dgm:constr type="l" for="ch" forName="maxNode"/>
              <dgm:constr type="t" for="ch" forName="maxNode"/>
              <dgm:constr type="h" for="ch" forName="maxNode" val="1"/>
              <dgm:constr type="userW" for="des" forName="desText" refType="w" refFor="ch" refForName="maxNode"/>
            </dgm:constrLst>
          </dgm:else>
        </dgm:choose>
      </dgm:else>
    </dgm:choose>
    <dgm:forEach name="Name11" axis="ch" ptType="sibTrans" hideLastTrans="0" cnt="1">
      <dgm:layoutNode name="picture_1" styleLbl="bgImgPlace1">
        <dgm:alg type="sp"/>
        <dgm:shape xmlns:r="http://schemas.openxmlformats.org/officeDocument/2006/relationships" type="roundRect" r:blip="" blipPhldr="1">
          <dgm:adjLst/>
        </dgm:shape>
        <dgm:presOf axis="self"/>
      </dgm:layoutNode>
    </dgm:forEach>
    <dgm:forEach name="Name12" axis="ch" ptType="node" cnt="1">
      <dgm:layoutNode name="text_1" styleLbl="node1">
        <dgm:varLst>
          <dgm:bulletEnabled val="1"/>
        </dgm:varLst>
        <dgm:choose name="Name13">
          <dgm:if name="Name14" func="var" arg="dir" op="equ" val="norm">
            <dgm:alg type="tx">
              <dgm:param type="txAnchorVert" val="b"/>
              <dgm:param type="parTxLTRAlign" val="l"/>
              <dgm:param type="shpTxLTRAlignCh" val="l"/>
              <dgm:param type="parTxRTLAlign" val="l"/>
              <dgm:param type="shpTxRTLAlignCh" val="l"/>
            </dgm:alg>
          </dgm:if>
          <dgm:else name="Name15">
            <dgm:alg type="tx">
              <dgm:param type="txAnchorVert" val="b"/>
              <dgm:param type="parTxLTRAlign" val="r"/>
              <dgm:param type="shpTxLTRAlignCh" val="r"/>
              <dgm:param type="parTxRTLAlign" val="r"/>
              <dgm:param type="shpTxRTLAlignCh" val="r"/>
            </dgm:alg>
          </dgm:else>
        </dgm:choose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primFontSz" val="65"/>
          <dgm:constr type="lMarg" refType="primFontSz" fact="0.2"/>
          <dgm:constr type="rMarg" refType="primFontSz" fact="0.2"/>
          <dgm:constr type="tMarg" refType="primFontSz" fact="0.2"/>
          <dgm:constr type="bMarg" refType="primFontSz" fact="0.2"/>
        </dgm:constrLst>
        <dgm:ruleLst>
          <dgm:rule type="primFontSz" val="5" fact="NaN" max="NaN"/>
        </dgm:ruleLst>
      </dgm:layoutNode>
    </dgm:forEach>
    <dgm:choose name="Name16">
      <dgm:if name="Name17" axis="ch" ptType="node" func="cnt" op="gte" val="2">
        <dgm:layoutNode name="linV">
          <dgm:choose name="Name18">
            <dgm:if name="Name19" func="var" arg="dir" op="equ" val="norm">
              <dgm:alg type="lin">
                <dgm:param type="linDir" val="fromT"/>
                <dgm:param type="vertAlign" val="t"/>
                <dgm:param type="fallback" val="1D"/>
                <dgm:param type="horzAlign" val="l"/>
                <dgm:param type="nodeHorzAlign" val="l"/>
              </dgm:alg>
            </dgm:if>
            <dgm:else name="Name20">
              <dgm:alg type="lin">
                <dgm:param type="linDir" val="fromT"/>
                <dgm:param type="vertAlign" val="t"/>
                <dgm:param type="fallback" val="1D"/>
                <dgm:param type="horzAlign" val="r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constrLst>
            <dgm:constr type="w" for="ch" forName="spaceV" val="1"/>
            <dgm:constr type="w" for="ch" forName="pair" refType="w" op="equ"/>
            <dgm:constr type="w" for="des" forName="desText" op="equ"/>
            <dgm:constr type="primFontSz" for="des" forName="desText" op="equ" val="65"/>
          </dgm:constrLst>
          <dgm:forEach name="Name21" axis="ch" ptType="node" st="2">
            <dgm:layoutNode name="pair">
              <dgm:alg type="composite"/>
              <dgm:shape xmlns:r="http://schemas.openxmlformats.org/officeDocument/2006/relationships" r:blip="">
                <dgm:adjLst/>
              </dgm:shape>
              <dgm:choose name="Name22">
                <dgm:if name="Name23" func="var" arg="dir" op="equ" val="norm">
                  <dgm:constrLst>
                    <dgm:constr type="userC"/>
                    <dgm:constr type="l" for="ch" forName="spaceH"/>
                    <dgm:constr type="r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l" for="ch" forName="desTextWrapper" refType="r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if>
                <dgm:else name="Name24">
                  <dgm:constrLst>
                    <dgm:constr type="userC"/>
                    <dgm:constr type="r" for="ch" forName="spaceH" refType="w"/>
                    <dgm:constr type="l" for="ch" forName="spaceH" refType="userC"/>
                    <dgm:constr type="ctrY" for="ch" forName="spaceH" refType="w" fact="0.5"/>
                    <dgm:constr type="h" for="ch" forName="spaceH" val="1"/>
                    <dgm:constr type="w" for="ch" forName="desPictures" refType="h"/>
                    <dgm:constr type="h" for="ch" forName="desPictures" refType="w" refFor="ch" refForName="desPictures" op="equ"/>
                    <dgm:constr type="ctrX" for="ch" forName="desPictures" refType="userC"/>
                    <dgm:constr type="ctrY" for="ch" forName="desPictures" refType="w" fact="0.5"/>
                    <dgm:constr type="r" for="ch" forName="desTextWrapper" refType="l" refFor="ch" refForName="desPictures"/>
                    <dgm:constr type="ctrY" for="ch" forName="desTextWrapper" refType="w" fact="0.5"/>
                    <dgm:constr type="h" for="ch" forName="desTextWrapper" refType="h"/>
                    <dgm:constr type="h" for="des" forName="desText" refType="h"/>
                  </dgm:constrLst>
                </dgm:else>
              </dgm:choose>
              <dgm:layoutNode name="spaceH">
                <dgm:alg type="sp"/>
                <dgm:shape xmlns:r="http://schemas.openxmlformats.org/officeDocument/2006/relationships" type="rect" r:blip="" hideGeom="1">
                  <dgm:adjLst/>
                </dgm:shape>
                <dgm:presOf/>
              </dgm:layoutNode>
              <dgm:layoutNode name="desPictures" styleLbl="alignImgPlace1">
                <dgm:alg type="sp"/>
                <dgm:shape xmlns:r="http://schemas.openxmlformats.org/officeDocument/2006/relationships" type="ellipse" r:blip="" blipPhldr="1">
                  <dgm:adjLst/>
                </dgm:shape>
                <dgm:presOf/>
              </dgm:layoutNode>
              <dgm:layoutNode name="desTextWrapper">
                <dgm:choose name="Name25">
                  <dgm:if name="Name26" func="var" arg="dir" op="equ" val="norm">
                    <dgm:alg type="lin">
                      <dgm:param type="horzAlign" val="l"/>
                    </dgm:alg>
                  </dgm:if>
                  <dgm:else name="Name27">
                    <dgm:alg type="lin">
                      <dgm:param type="horzAlign" val="r"/>
                    </dgm:alg>
                  </dgm:else>
                </dgm:choose>
                <dgm:layoutNode name="desText" styleLbl="revTx">
                  <dgm:varLst>
                    <dgm:bulletEnabled val="1"/>
                  </dgm:varLst>
                  <dgm:choose name="Name28">
                    <dgm:if name="Name29" func="var" arg="dir" op="equ" val="norm">
                      <dgm:alg type="tx">
                        <dgm:param type="parTxLTRAlign" val="l"/>
                        <dgm:param type="shpTxLTRAlignCh" val="l"/>
                        <dgm:param type="parTxRTLAlign" val="r"/>
                        <dgm:param type="shpTxRTLAlignCh" val="r"/>
                      </dgm:alg>
                    </dgm:if>
                    <dgm:else name="Name30">
                      <dgm:alg type="tx">
                        <dgm:param type="parTxLTRAlign" val="r"/>
                        <dgm:param type="shpTxLTRAlignCh" val="r"/>
                        <dgm:param type="parTxRTLAlign" val="r"/>
                        <dgm:param type="shpTxRTLAlignCh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onstrLst>
                    <dgm:constr type="userW"/>
                    <dgm:constr type="w" refType="userW" fact="0.1"/>
                    <dgm:constr type="lMarg" refType="primFontSz" fact="0.2"/>
                    <dgm:constr type="rMarg" refType="primFontSz" fact="0.2"/>
                    <dgm:constr type="tMarg" refType="primFontSz" fact="0.1"/>
                    <dgm:constr type="bMarg" refType="primFontSz" fact="0.1"/>
                  </dgm:constrLst>
                  <dgm:ruleLst>
                    <dgm:rule type="w" val="NaN" fact="1" max="NaN"/>
                    <dgm:rule type="primFontSz" val="5" fact="NaN" max="NaN"/>
                  </dgm:ruleLst>
                </dgm:layoutNode>
              </dgm:layoutNode>
            </dgm:layoutNode>
            <dgm:forEach name="Name31" axis="followSib" ptType="sibTrans" cnt="1">
              <dgm:layoutNode name="spaceV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forEach>
          </dgm:forEach>
        </dgm:layoutNode>
      </dgm:if>
      <dgm:else name="Name32"/>
    </dgm:choose>
    <dgm:layoutNode name="maxNode">
      <dgm:alg type="lin"/>
      <dgm:shape xmlns:r="http://schemas.openxmlformats.org/officeDocument/2006/relationships" r:blip="">
        <dgm:adjLst/>
      </dgm:shape>
      <dgm:presOf/>
      <dgm:constrLst>
        <dgm:constr type="w" for="ch"/>
        <dgm:constr type="h" for="ch"/>
      </dgm:constrLst>
      <dgm:layoutNode name="Name33">
        <dgm:alg type="sp"/>
        <dgm:shape xmlns:r="http://schemas.openxmlformats.org/officeDocument/2006/relationships" r:blip="">
          <dgm:adjLst/>
        </dgm:shape>
        <dgm:presOf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666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724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028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274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211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7559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572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2773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0280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805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79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775B7-3F69-4EF5-837A-4D380E991BAE}" type="datetimeFigureOut">
              <a:rPr lang="ru-RU" smtClean="0"/>
              <a:t>15.12.2023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9CA0A-7BF0-4C00-913C-B2D43A0F34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0684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Классификация видов птиц на основе компьютерного зрения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29946" y="4705909"/>
            <a:ext cx="9144000" cy="165576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Подготовили:</a:t>
            </a:r>
          </a:p>
          <a:p>
            <a:pPr algn="r"/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Горбатовский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Герман</a:t>
            </a:r>
          </a:p>
          <a:p>
            <a:pPr algn="r"/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Мубаракшин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Ришат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Кошелев Никита</a:t>
            </a:r>
          </a:p>
          <a:p>
            <a:pPr algn="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Гр. 1012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44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08302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5634" y="1573428"/>
            <a:ext cx="6408592" cy="4906102"/>
          </a:xfrm>
        </p:spPr>
        <p:txBody>
          <a:bodyPr>
            <a:normAutofit fontScale="85000" lnSpcReduction="10000"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точной модели классификации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Создание модели, способной точно идентифицировать различные виды птиц на основе изображений с использованием алгоритмов компьютерного зрения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производительности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Обеспечение высокой скорости и эффективности работы модели, что важно для реальных сценариев использования, таких как наблюдение за птицами в природе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Сокращение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трудозатрат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Уменьшение необходимости в ручной идентификации видов птиц, что позволит сэкономить время и ресурсы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Автоматизация идентификации видов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Создание системы, способной автоматически определять виды птиц на основе изображений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Обеспечение точности и надежности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Гарантирование высокой точности идентификации видов, чтобы предотвратить ошибки и искажения в данных мониторинга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Увеличение эффективности мониторинга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Повышение точности и скорости процесса мониторинга видов птиц в природной среде.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226" y="1573428"/>
            <a:ext cx="5132121" cy="342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5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67636" y="604553"/>
            <a:ext cx="4994709" cy="578151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Кому это подойдет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78867" y="2365409"/>
            <a:ext cx="4813133" cy="21271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Работникам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заповедников и парков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любителям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птиц,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экологам, туристам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путешественникам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49637" y="0"/>
            <a:ext cx="10368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3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67636" y="604553"/>
            <a:ext cx="4994709" cy="578151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Пользовательские требования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07149" y="1751645"/>
            <a:ext cx="4813133" cy="3694732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Фото птицы</a:t>
            </a:r>
          </a:p>
          <a:p>
            <a:pPr marL="514350" indent="-514350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Телефон или персональный компьютер</a:t>
            </a:r>
          </a:p>
          <a:p>
            <a:pPr marL="514350" indent="-514350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Соединение с интернетом (ситуативно)</a:t>
            </a:r>
          </a:p>
          <a:p>
            <a:pPr marL="514350" indent="-514350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Подписка на сервис</a:t>
            </a:r>
          </a:p>
          <a:p>
            <a:pPr marL="514350" indent="-514350">
              <a:buAutoNum type="arabicPeriod"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08225" y="0"/>
            <a:ext cx="10368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47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Сценарий использования программного решения: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" y="1027906"/>
            <a:ext cx="4351338" cy="435133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554692" y="1605540"/>
            <a:ext cx="6573659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Шаг 1: Загрузка фото или фотографирование птицы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2: Обработка фото и анализ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Действие пользователя: Фотография успешно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загружена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Взаимодействие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приложением: 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применяет алгоритмы компьютерного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зрения и ИИ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обработки изображения и определения признаков,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необходимых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идентификации вида птицы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3: Отображение результата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b="0" i="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29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Стейкхолдеры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65" y="1807066"/>
            <a:ext cx="5557189" cy="3704793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405938" y="1573287"/>
            <a:ext cx="682613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Экологи и исследователи: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- *Интересы:* Использование данных для научных исследований и мониторинга популяций птиц.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0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  - *Ожидаемые результаты:* Доступ к качественным данным для анализа и понимания динамики птичьих популяций.</a:t>
            </a: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Организации по охране природы: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- *Интересы:* Использование технологии для более эффективного управления заповедниками и охраняемыми территориями.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- *Ожидаемые результаты:* Повышение эффективности мониторинга и улучшение управления биоразнообразием.</a:t>
            </a:r>
          </a:p>
        </p:txBody>
      </p:sp>
    </p:spTree>
    <p:extLst>
      <p:ext uri="{BB962C8B-B14F-4D97-AF65-F5344CB8AC3E}">
        <p14:creationId xmlns:p14="http://schemas.microsoft.com/office/powerpoint/2010/main" val="357137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0" t="1961" r="300" b="-1961"/>
          <a:stretch/>
        </p:blipFill>
        <p:spPr>
          <a:xfrm>
            <a:off x="0" y="0"/>
            <a:ext cx="1219200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114" y="288539"/>
            <a:ext cx="11182004" cy="662781"/>
          </a:xfrm>
        </p:spPr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 и методы, применяемые в данном проекте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651638" y="1177106"/>
            <a:ext cx="6312480" cy="5714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Технология и методы: </a:t>
            </a:r>
            <a:endParaRPr lang="ru-R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основан на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датасете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изображений птиц Набор данных из 525 видов птиц. 84635 обучающих изображений, 2625 тестовых изображений (по 5 изображений на вид) и 2625 проверочных изображений (по 5 изображений на вид). Это набор данных </a:t>
            </a:r>
            <a:r>
              <a:rPr lang="ru-RU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очень высокого 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качества, в котором на каждом изображении присутствует только одна птица, и птица обычно занимает не менее 50% пикселей изображения. В результате даже умеренно сложная модель обеспечит точность обучения и тестирования в среднем 90%. Примечание: все изображения являются оригинальными и не созданы путем увеличения. </a:t>
            </a:r>
            <a:endParaRPr lang="ru-RU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Также одним ключевым фактором было использование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нейросети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Для повышения точности была выбрана архитектура - 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Представляет собой семейство нейронных сетей, разработанных с использованием методов оптимизации для поиска баланса между точностью модели и её вычислительной эффективностью.</a:t>
            </a:r>
            <a:r>
              <a:rPr lang="ru-RU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69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114" y="288539"/>
            <a:ext cx="11182004" cy="662781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Программные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модули</a:t>
            </a:r>
            <a:endParaRPr lang="ru-RU" dirty="0"/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2637121770"/>
              </p:ext>
            </p:extLst>
          </p:nvPr>
        </p:nvGraphicFramePr>
        <p:xfrm>
          <a:off x="782114" y="1412581"/>
          <a:ext cx="5397855" cy="43847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8047896" y="1412581"/>
            <a:ext cx="39162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dirty="0" smtClean="0"/>
              <a:t>На </a:t>
            </a:r>
            <a:r>
              <a:rPr lang="en-US" dirty="0" smtClean="0"/>
              <a:t>python </a:t>
            </a:r>
            <a:r>
              <a:rPr lang="ru-RU" dirty="0" smtClean="0"/>
              <a:t>написан весь код, который реализует потребности пользователя.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047897" y="2425728"/>
            <a:ext cx="39960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dirty="0" smtClean="0"/>
              <a:t>Сервер выполняет работу по распознаванию птиц.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007977" y="3285692"/>
            <a:ext cx="399605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dirty="0" smtClean="0"/>
              <a:t>На хостинге хранятся все данные пользователей. Будет галерея увиденных птиц, так же достижения за год(сколько уникальных птиц вы встретили.)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8047896" y="4675357"/>
            <a:ext cx="33613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dirty="0" smtClean="0"/>
              <a:t>Высокоскоростное соединение необходимо, чтобы ИИ быстрей отвечал на запросы, но даже без высокоскоростного подключения запрос будет выполнен.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138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 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46951"/>
            <a:ext cx="432598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итоге, ваш проект не только устраняет проблемы, связанные с ручной идентификацией птиц, но также повышает эффективность и точность процесса мониторинга, что важно для сохранения природной среды и биоразнообразия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9950" y="1733313"/>
            <a:ext cx="5553850" cy="339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89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444</Words>
  <Application>Microsoft Office PowerPoint</Application>
  <PresentationFormat>Широкоэкранный</PresentationFormat>
  <Paragraphs>47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Классификация видов птиц на основе компьютерного зрения</vt:lpstr>
      <vt:lpstr>Цель проекта </vt:lpstr>
      <vt:lpstr>Кому это подойдет</vt:lpstr>
      <vt:lpstr>Пользовательские требования </vt:lpstr>
      <vt:lpstr>Сценарий использования программного решения:</vt:lpstr>
      <vt:lpstr>Стейкхолдеры</vt:lpstr>
      <vt:lpstr>Технологии и методы, применяемые в данном проекте</vt:lpstr>
      <vt:lpstr>Программные модули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Классификация видов птиц на основе компьютерного зрения</dc:title>
  <dc:creator>Студент КИУ</dc:creator>
  <cp:lastModifiedBy>Пользователь Windows</cp:lastModifiedBy>
  <cp:revision>13</cp:revision>
  <dcterms:created xsi:type="dcterms:W3CDTF">2023-12-09T10:20:33Z</dcterms:created>
  <dcterms:modified xsi:type="dcterms:W3CDTF">2023-12-15T13:03:09Z</dcterms:modified>
</cp:coreProperties>
</file>

<file path=docProps/thumbnail.jpeg>
</file>